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  <p:embeddedFont>
      <p:font typeface="La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schemas.openxmlformats.org/officeDocument/2006/relationships/font" Target="fonts/Lato-regular.fntdata"/><Relationship Id="rId16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italic.fntdata"/><Relationship Id="rId6" Type="http://schemas.openxmlformats.org/officeDocument/2006/relationships/slide" Target="slides/slide1.xml"/><Relationship Id="rId18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47def493d_0_27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a47def493d_0_27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47def493d_0_30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47def493d_0_3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55420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632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840300"/>
            <a:ext cx="6331500" cy="20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4317933"/>
            <a:ext cx="6331500" cy="16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55420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632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2409100"/>
            <a:ext cx="8296800" cy="205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55420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632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767933"/>
            <a:ext cx="6321600" cy="8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2127701"/>
            <a:ext cx="6321600" cy="4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55420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632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767933"/>
            <a:ext cx="6321600" cy="8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2136900"/>
            <a:ext cx="3071400" cy="4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2136900"/>
            <a:ext cx="3071400" cy="4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548767"/>
            <a:ext cx="8520600" cy="8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1248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2462405"/>
            <a:ext cx="2808000" cy="37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949521"/>
            <a:ext cx="6244200" cy="51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67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863133"/>
            <a:ext cx="4045200" cy="175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3647161"/>
            <a:ext cx="4045200" cy="17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632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55420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5634700"/>
            <a:ext cx="83886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632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55420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739800"/>
            <a:ext cx="7436100" cy="205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3892600"/>
            <a:ext cx="7436100" cy="14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767933"/>
            <a:ext cx="63216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2127701"/>
            <a:ext cx="6321600" cy="4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2590"/>
              <a:buFont typeface="Calibri"/>
              <a:buNone/>
            </a:pPr>
            <a:r>
              <a:rPr lang="en-US" sz="385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Sunum Programlarından Yararlanabilme</a:t>
            </a:r>
            <a:endParaRPr sz="3859"/>
          </a:p>
        </p:txBody>
      </p:sp>
      <p:sp>
        <p:nvSpPr>
          <p:cNvPr id="79" name="Google Shape;79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Sunum programlarının temel özelliklerini tanıma.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Uygun sunum programını belirleme.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Arayüz özelliklerini kullanma.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120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Verimlilik açısından değerlendirme.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Sunum Programlarının Temel Özellikleri</a:t>
            </a:r>
            <a:endParaRPr sz="3900"/>
          </a:p>
        </p:txBody>
      </p:sp>
      <p:sp>
        <p:nvSpPr>
          <p:cNvPr id="85" name="Google Shape;85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Slayt oluşturma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Metin, resim, tablo ekleme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Tema seçenekleri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120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Animasyon ve geçişler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n-US" sz="447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Uygun Sunum Programını Belirleme</a:t>
            </a:r>
            <a:endParaRPr sz="4470"/>
          </a:p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Amaca göre program seçme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Çevrim içi çalışma = Google Slaytlar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120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İnternetsiz çalışma = PowerPoint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Sunum Programının Arayüzünü Kullanma</a:t>
            </a:r>
            <a:endParaRPr sz="3800"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Slayt ekleme/silme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Metin kutusu ekleme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Görsel ekleme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Tasarım seçme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120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Kaydetme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Verimlilik ve Kullanım Alanları</a:t>
            </a:r>
            <a:endParaRPr sz="3100"/>
          </a:p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Bilgiyi düzenli aktarır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Anlatımı kolaylaştırır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Zaman kazandırır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120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İş birliği sağlar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8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Sunum Programlarından Yararlanabilme</a:t>
            </a:r>
            <a:endParaRPr sz="316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Sunum programları slaytlar hâlinde bilgi anlatmamızı sağlar.</a:t>
            </a:r>
            <a:endParaRPr sz="32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Metin, resim, tablo ve tema ekleyebiliriz.</a:t>
            </a:r>
            <a:endParaRPr sz="32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Amaca göre uygun sunum programı seçilir.</a:t>
            </a:r>
            <a:endParaRPr sz="32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32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Sunumlar bilgiyi düzenli, anlaşılır ve görsel şekilde aktarır.</a:t>
            </a:r>
            <a:endParaRPr sz="1700">
              <a:solidFill>
                <a:srgbClr val="274E1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38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Sorular</a:t>
            </a:r>
            <a:endParaRPr/>
          </a:p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Soru 1:</a:t>
            </a:r>
            <a:r>
              <a:rPr lang="en-US" sz="27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 Çevrim içi olarak grup çalışması yapacaksan hangi sunu programını seçersin?</a:t>
            </a:r>
            <a:endParaRPr sz="27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74E13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Google Slaytlar </a:t>
            </a:r>
            <a:endParaRPr sz="27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Soru 2:</a:t>
            </a:r>
            <a:r>
              <a:rPr lang="en-US" sz="27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 Sunum programları bilgiyi daha anlaşılır hâle nasıl getirir?</a:t>
            </a:r>
            <a:endParaRPr sz="27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74E13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Görsellerle anlatımı kolaylaştırır.</a:t>
            </a:r>
            <a:endParaRPr sz="27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Bilginin düzenli aktarılmasına yardımcı olur.</a:t>
            </a:r>
            <a:endParaRPr sz="27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6" name="Google Shape;116;p20"/>
          <p:cNvCxnSpPr>
            <a:stCxn id="115" idx="1"/>
            <a:endCxn id="115" idx="3"/>
          </p:cNvCxnSpPr>
          <p:nvPr/>
        </p:nvCxnSpPr>
        <p:spPr>
          <a:xfrm>
            <a:off x="457200" y="3863250"/>
            <a:ext cx="8229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