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Etik Nedir?</a:t>
            </a:r>
            <a:endParaRPr/>
          </a:p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Etik, doğru ve yanlış davranışları anlamamızı sağlayan kurallardır.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Örnek: Başkasının eşyasını izinsiz almamak.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Örnek: Yalan söylememek.</a:t>
            </a:r>
            <a:endParaRPr sz="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Bilişim Etiği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Teknolojiyi doğru ve güvenli şekilde kullanma kurallarıdır.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Örnek: İnternette başkasına saygılı olmak.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Örnek: Başkasının fotoğrafını izinsiz paylaşmamak.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Etik İlkelerinin İhlali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Başkasının hesabına izinsiz girmek.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Kötü amaçlı yazılımlar kullanmak.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Sahte bilgi yaymak.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Dijital Ortamlarda Gizlilik ve Güvenlik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Kişisel bilgileri paylaşırken dikkatli ol.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Bilinmeyen linklere tıklama.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İnternette güvenli siteleri kullan.</a:t>
            </a:r>
            <a:endParaRPr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Kişisel Bilgilerin Korunması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Ad, adres, telefon gibi bilgileri herkesle paylaşma.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Sosyal medyada gizlilik ayarlarını kontrol et.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Güçlü Şifre Oluşturma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Büyük - küçük harf, rakam ve semboller kullan.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Kısa kelimeler kullanma.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Şifreni kimseyle paylaşma.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Gizlilik Ayarları ve 2FA</a:t>
            </a:r>
            <a:endParaRPr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Hesaplarının gizlilik ayarlarını düzenle.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İki faktörlü doğrulamayı (2FA) aç.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Tanımadığın kişilerden gelen istekleri kabul etme.</a:t>
            </a:r>
            <a:endParaRPr sz="3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Bilgi Güvenliği</a:t>
            </a:r>
            <a:endParaRPr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Dosyalarını yedekle.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Güvenli internet kullan.</a:t>
            </a:r>
            <a:endParaRPr sz="3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Virüs programı kullan.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