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5" Type="http://schemas.openxmlformats.org/officeDocument/2006/relationships/notesMaster" Target="notesMasters/notesMaster1.xml"/><Relationship Id="rId19" Type="http://schemas.openxmlformats.org/officeDocument/2006/relationships/slide" Target="slides/slide14.xml"/><Relationship Id="rId6" Type="http://schemas.openxmlformats.org/officeDocument/2006/relationships/slide" Target="slides/slide1.xml"/><Relationship Id="rId18" Type="http://schemas.openxmlformats.org/officeDocument/2006/relationships/slide" Target="slides/slide13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3c6736d2147_1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3c6736d2147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g3c6736d2147_1_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Google Shape;66;g3c6736d2147_1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g3c6736d2147_1_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" name="Google Shape;73;g3c6736d2147_1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g3c6930fea81_0_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" name="Google Shape;80;g3c6930fea81_0_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g3c6930fea81_0_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" name="Google Shape;87;g3c6930fea81_0_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3c6930fea81_0_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3c6930fea81_0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g3c6930fea81_0_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" name="Google Shape;101;g3c6930fea81_0_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3c6930fea81_0_2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" name="Google Shape;108;g3c6930fea81_0_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g3c6930fea81_0_3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5" name="Google Shape;115;g3c6930fea81_0_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g3c6930fea81_0_3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2" name="Google Shape;122;g3c6930fea81_0_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3c6930fea81_0_4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9" name="Google Shape;129;g3c6930fea81_0_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g3c6930fea81_0_5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6" name="Google Shape;136;g3c6930fea81_0_5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g3c6930fea81_0_5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3" name="Google Shape;143;g3c6930fea81_0_5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r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r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transition spd="med">
    <p:fade/>
  </p:transition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6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8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9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3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0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2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1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5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4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2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7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" name="Google Shape;55;p13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56" name="Google Shape;56;p13" title="4cdbfe34-51d5-4517-a6c5-4815143f32e8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" name="Google Shape;62;p1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298450" lvl="0" marL="45720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t/>
            </a:r>
            <a:endParaRPr/>
          </a:p>
        </p:txBody>
      </p:sp>
      <p:pic>
        <p:nvPicPr>
          <p:cNvPr id="63" name="Google Shape;63;p14" title="4cdbfe34-51d5-4517-a6c5-4815143f32e8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9" name="Google Shape;69;p1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70" name="Google Shape;70;p15" title="4cdbfe34-51d5-4517-a6c5-4815143f32e8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tr"/>
              <a:t>Yapay Zekâ Araçları (Örnekler)</a:t>
            </a:r>
            <a:endParaRPr/>
          </a:p>
        </p:txBody>
      </p:sp>
      <p:sp>
        <p:nvSpPr>
          <p:cNvPr id="76" name="Google Shape;76;p1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77" name="Google Shape;77;p16" title="ChatGPT Image 9 Şub 2026 11_05_24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3" name="Google Shape;83;p17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84" name="Google Shape;84;p17" title="ChatGPT Image 9 Şub 2026 11_10_01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0" name="Google Shape;90;p18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91" name="Google Shape;91;p18" title="d1a8375e-04f4-47d8-ac9f-c1b7abc646a0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1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7" name="Google Shape;97;p19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98" name="Google Shape;98;p19" title="ChatGPT Image 9 Şub 2026 11_40_47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2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4" name="Google Shape;104;p20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05" name="Google Shape;105;p20" title="ChatGPT Image 9 Şub 2026 11_37_12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2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1" name="Google Shape;111;p2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12" name="Google Shape;112;p21" title="ChatGPT Image 9 Şub 2026 12_12_46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2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8" name="Google Shape;118;p22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19" name="Google Shape;119;p22" title="368c89f1-035f-4235-bb9c-fc2b3b757b6e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2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5" name="Google Shape;125;p23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26" name="Google Shape;126;p23" title="f3679778-8fea-4696-aa33-3d06a06c9688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2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2" name="Google Shape;132;p2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33" name="Google Shape;133;p24" title="ChatGPT Image 9 Şub 2026 12_24_54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2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9" name="Google Shape;139;p2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40" name="Google Shape;140;p25" title="ad5206ba-eb08-487a-93fb-645ffb2588c7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2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6" name="Google Shape;146;p2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47" name="Google Shape;147;p26" title="1264621e-b19b-40e9-bf47-9e0a965c4bb9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